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4"/>
    <p:restoredTop sz="93864"/>
  </p:normalViewPr>
  <p:slideViewPr>
    <p:cSldViewPr snapToGrid="0">
      <p:cViewPr varScale="1">
        <p:scale>
          <a:sx n="69" d="100"/>
          <a:sy n="69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C1D3D-53BD-A149-A735-83E8B0842725}" type="datetimeFigureOut">
              <a:rPr lang="it-IT" smtClean="0"/>
              <a:t>24/03/23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49157-F18A-E84F-BCA2-879536CB85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1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49157-F18A-E84F-BCA2-879536CB857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42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4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0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4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8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4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3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3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5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6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7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81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40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FE058-38CE-8FBC-C4D8-5D62F3473E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3DDE0D4-2C88-2AE2-2B44-4FDC3AD7C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it-IT" sz="5200" dirty="0">
                <a:solidFill>
                  <a:srgbClr val="FFFFFF"/>
                </a:solidFill>
              </a:rPr>
              <a:t>Mini </a:t>
            </a:r>
            <a:r>
              <a:rPr lang="it-IT" sz="5200" dirty="0" err="1">
                <a:solidFill>
                  <a:srgbClr val="FFFFFF"/>
                </a:solidFill>
              </a:rPr>
              <a:t>Homework</a:t>
            </a:r>
            <a:r>
              <a:rPr lang="it-IT" sz="5200" dirty="0">
                <a:solidFill>
                  <a:srgbClr val="FFFFFF"/>
                </a:solidFill>
              </a:rPr>
              <a:t>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28F69EF-C3A6-A80F-A797-7840ACC15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it-IT" sz="2200" dirty="0">
                <a:solidFill>
                  <a:srgbClr val="FFFFFF"/>
                </a:solidFill>
              </a:rPr>
              <a:t>Fabrizio Italia 1000015248</a:t>
            </a:r>
          </a:p>
        </p:txBody>
      </p:sp>
    </p:spTree>
    <p:extLst>
      <p:ext uri="{BB962C8B-B14F-4D97-AF65-F5344CB8AC3E}">
        <p14:creationId xmlns:p14="http://schemas.microsoft.com/office/powerpoint/2010/main" val="14333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A942FB-DACE-6272-7608-B32A78A4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&lt;</a:t>
            </a:r>
            <a:r>
              <a:rPr lang="it-IT" dirty="0" err="1"/>
              <a:t>nav</a:t>
            </a:r>
            <a:r>
              <a:rPr lang="it-IT" dirty="0"/>
              <a:t>&gt;</a:t>
            </a:r>
          </a:p>
        </p:txBody>
      </p:sp>
      <p:pic>
        <p:nvPicPr>
          <p:cNvPr id="15" name="Segnaposto contenuto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5321CD1-3B8A-36D6-32FF-A0FAD1FC4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342" y="1691323"/>
            <a:ext cx="11371315" cy="658800"/>
          </a:xfrm>
        </p:spPr>
      </p:pic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2B13A63-ACA6-ECA5-FABD-4DABC87D22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776" y="2918361"/>
            <a:ext cx="9916445" cy="102127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4E2C1B2-2303-8956-7537-CFF216BC1E1F}"/>
              </a:ext>
            </a:extLst>
          </p:cNvPr>
          <p:cNvSpPr txBox="1"/>
          <p:nvPr/>
        </p:nvSpPr>
        <p:spPr>
          <a:xfrm>
            <a:off x="458694" y="4507877"/>
            <a:ext cx="11322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blocco &lt;</a:t>
            </a:r>
            <a:r>
              <a:rPr lang="it-IT" dirty="0" err="1"/>
              <a:t>nav</a:t>
            </a:r>
            <a:r>
              <a:rPr lang="it-IT" dirty="0"/>
              <a:t>&gt; non è stato impostato con una </a:t>
            </a:r>
            <a:r>
              <a:rPr lang="it-IT" dirty="0" err="1"/>
              <a:t>height</a:t>
            </a:r>
            <a:r>
              <a:rPr lang="it-IT" dirty="0"/>
              <a:t> specifica, ma dipende dalla dimensione degli elementi all’interno; questi ultimi sono stati disposti impostando display: </a:t>
            </a:r>
            <a:r>
              <a:rPr lang="it-IT" dirty="0" err="1"/>
              <a:t>flex</a:t>
            </a:r>
            <a:r>
              <a:rPr lang="it-IT" dirty="0"/>
              <a:t> e </a:t>
            </a:r>
            <a:r>
              <a:rPr lang="it-IT" dirty="0" err="1"/>
              <a:t>justify-content</a:t>
            </a:r>
            <a:r>
              <a:rPr lang="it-IT" dirty="0"/>
              <a:t>: </a:t>
            </a:r>
            <a:r>
              <a:rPr lang="it-IT" dirty="0" err="1"/>
              <a:t>space-around</a:t>
            </a:r>
            <a:r>
              <a:rPr lang="it-IT" dirty="0"/>
              <a:t>. Il </a:t>
            </a:r>
            <a:r>
              <a:rPr lang="it-IT" dirty="0" err="1"/>
              <a:t>padding</a:t>
            </a:r>
            <a:r>
              <a:rPr lang="it-IT" dirty="0"/>
              <a:t> degli elementi è impostato a 10px, </a:t>
            </a:r>
            <a:r>
              <a:rPr lang="it-IT" dirty="0" err="1"/>
              <a:t>margin</a:t>
            </a:r>
            <a:r>
              <a:rPr lang="it-IT" dirty="0"/>
              <a:t> all’1% del </a:t>
            </a:r>
            <a:r>
              <a:rPr lang="it-IT" dirty="0" err="1"/>
              <a:t>nav</a:t>
            </a:r>
            <a:r>
              <a:rPr lang="it-IT" dirty="0"/>
              <a:t> e </a:t>
            </a:r>
            <a:r>
              <a:rPr lang="it-IT" dirty="0" err="1"/>
              <a:t>border-radius</a:t>
            </a:r>
            <a:r>
              <a:rPr lang="it-IT" dirty="0"/>
              <a:t>: 30px.</a:t>
            </a:r>
          </a:p>
        </p:txBody>
      </p:sp>
    </p:spTree>
    <p:extLst>
      <p:ext uri="{BB962C8B-B14F-4D97-AF65-F5344CB8AC3E}">
        <p14:creationId xmlns:p14="http://schemas.microsoft.com/office/powerpoint/2010/main" val="319208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F00A6A2A-1E3D-DD8F-EF86-6FAAFF6E6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627" y="1013984"/>
            <a:ext cx="11018627" cy="4607626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73F70D5-612F-ADE4-D094-E491F7A9D22A}"/>
              </a:ext>
            </a:extLst>
          </p:cNvPr>
          <p:cNvCxnSpPr/>
          <p:nvPr/>
        </p:nvCxnSpPr>
        <p:spPr>
          <a:xfrm>
            <a:off x="1055403" y="1013984"/>
            <a:ext cx="0" cy="460762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D25EB3B-A939-3FF9-B83A-E938BCA1D3BF}"/>
              </a:ext>
            </a:extLst>
          </p:cNvPr>
          <p:cNvSpPr txBox="1"/>
          <p:nvPr/>
        </p:nvSpPr>
        <p:spPr>
          <a:xfrm>
            <a:off x="1100826" y="30596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500px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B4749E-2807-ECE8-2F6E-B896FF36BD4E}"/>
              </a:ext>
            </a:extLst>
          </p:cNvPr>
          <p:cNvSpPr txBox="1"/>
          <p:nvPr/>
        </p:nvSpPr>
        <p:spPr>
          <a:xfrm>
            <a:off x="586628" y="5752537"/>
            <a:ext cx="11018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</a:t>
            </a:r>
            <a:r>
              <a:rPr lang="it-IT" dirty="0" err="1"/>
              <a:t>header</a:t>
            </a:r>
            <a:r>
              <a:rPr lang="it-IT" dirty="0"/>
              <a:t> è stato impostato </a:t>
            </a:r>
            <a:r>
              <a:rPr lang="it-IT" dirty="0" err="1"/>
              <a:t>display:flex</a:t>
            </a:r>
            <a:r>
              <a:rPr lang="it-IT" dirty="0"/>
              <a:t> con </a:t>
            </a:r>
            <a:r>
              <a:rPr lang="it-IT" dirty="0" err="1"/>
              <a:t>justify-content</a:t>
            </a:r>
            <a:r>
              <a:rPr lang="it-IT" dirty="0"/>
              <a:t>: center e </a:t>
            </a:r>
            <a:r>
              <a:rPr lang="it-IT" dirty="0" err="1"/>
              <a:t>align-items:center</a:t>
            </a:r>
            <a:r>
              <a:rPr lang="it-IT" dirty="0"/>
              <a:t> per centrare il titolo della pagina.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827D15D-827A-B001-BE52-66C3AEC6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87" y="-89173"/>
            <a:ext cx="10895106" cy="1325563"/>
          </a:xfrm>
        </p:spPr>
        <p:txBody>
          <a:bodyPr/>
          <a:lstStyle/>
          <a:p>
            <a:pPr algn="ctr"/>
            <a:r>
              <a:rPr lang="it-IT" dirty="0"/>
              <a:t>&lt;</a:t>
            </a:r>
            <a:r>
              <a:rPr lang="it-IT" dirty="0" err="1"/>
              <a:t>header</a:t>
            </a:r>
            <a:r>
              <a:rPr lang="it-IT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98569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D7DFED-4FC2-4844-07D5-CD3ACC6F8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4437" y="233176"/>
            <a:ext cx="9186892" cy="3859480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B84A512-906C-5971-C51D-92A48F404806}"/>
              </a:ext>
            </a:extLst>
          </p:cNvPr>
          <p:cNvCxnSpPr/>
          <p:nvPr/>
        </p:nvCxnSpPr>
        <p:spPr>
          <a:xfrm>
            <a:off x="3088798" y="2735416"/>
            <a:ext cx="6032665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0CAB06-9B85-77BF-15B0-6EECB40C4762}"/>
              </a:ext>
            </a:extLst>
          </p:cNvPr>
          <p:cNvSpPr txBox="1"/>
          <p:nvPr/>
        </p:nvSpPr>
        <p:spPr>
          <a:xfrm>
            <a:off x="5639691" y="286003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780px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CFB8753-1587-3F80-93D7-B0B951F2D4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4827" y="4227140"/>
            <a:ext cx="10122345" cy="2021033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0DA1B696-B5B6-33DF-C07D-E4690788266A}"/>
              </a:ext>
            </a:extLst>
          </p:cNvPr>
          <p:cNvCxnSpPr>
            <a:cxnSpLocks/>
          </p:cNvCxnSpPr>
          <p:nvPr/>
        </p:nvCxnSpPr>
        <p:spPr>
          <a:xfrm>
            <a:off x="6796217" y="4758135"/>
            <a:ext cx="0" cy="86400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DF829F2-2934-ED3B-719A-7BB73A6D394F}"/>
              </a:ext>
            </a:extLst>
          </p:cNvPr>
          <p:cNvCxnSpPr>
            <a:cxnSpLocks/>
          </p:cNvCxnSpPr>
          <p:nvPr/>
        </p:nvCxnSpPr>
        <p:spPr>
          <a:xfrm flipH="1">
            <a:off x="5663512" y="5622135"/>
            <a:ext cx="864973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888484-2757-AD5B-27D1-F2B63AB2D120}"/>
              </a:ext>
            </a:extLst>
          </p:cNvPr>
          <p:cNvSpPr txBox="1"/>
          <p:nvPr/>
        </p:nvSpPr>
        <p:spPr>
          <a:xfrm>
            <a:off x="6796217" y="5190135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100px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889201-EFCA-6E36-CA7B-58D7E7D88CC0}"/>
              </a:ext>
            </a:extLst>
          </p:cNvPr>
          <p:cNvSpPr txBox="1"/>
          <p:nvPr/>
        </p:nvSpPr>
        <p:spPr>
          <a:xfrm>
            <a:off x="5681778" y="563425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100px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0383D6-8923-5AE7-8B07-C0F31C9EB2AA}"/>
              </a:ext>
            </a:extLst>
          </p:cNvPr>
          <p:cNvSpPr txBox="1"/>
          <p:nvPr/>
        </p:nvSpPr>
        <p:spPr>
          <a:xfrm>
            <a:off x="4609993" y="482080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-50px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54E3526-2A00-B62D-CE4B-8E357D6BAD2A}"/>
              </a:ext>
            </a:extLst>
          </p:cNvPr>
          <p:cNvCxnSpPr/>
          <p:nvPr/>
        </p:nvCxnSpPr>
        <p:spPr>
          <a:xfrm>
            <a:off x="5515231" y="4758135"/>
            <a:ext cx="0" cy="43200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58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57724-E8BE-6C27-8B54-C5BFA17D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&lt;</a:t>
            </a:r>
            <a:r>
              <a:rPr lang="it-IT" dirty="0" err="1"/>
              <a:t>section</a:t>
            </a:r>
            <a:r>
              <a:rPr lang="it-IT" dirty="0"/>
              <a:t>&gt;</a:t>
            </a:r>
          </a:p>
        </p:txBody>
      </p:sp>
      <p:pic>
        <p:nvPicPr>
          <p:cNvPr id="9" name="Segnaposto contenuto 8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8DD2FD8E-0153-2D1E-D04B-DAB6C4721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623" y="1854926"/>
            <a:ext cx="11242754" cy="2939142"/>
          </a:xfr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FF90880-9267-5201-D2EE-D7ADA2E2A697}"/>
              </a:ext>
            </a:extLst>
          </p:cNvPr>
          <p:cNvCxnSpPr>
            <a:cxnSpLocks/>
          </p:cNvCxnSpPr>
          <p:nvPr/>
        </p:nvCxnSpPr>
        <p:spPr>
          <a:xfrm>
            <a:off x="3265714" y="3631474"/>
            <a:ext cx="0" cy="62701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000B1F2-DD7C-91D5-B94B-730ECDCB0E2E}"/>
              </a:ext>
            </a:extLst>
          </p:cNvPr>
          <p:cNvSpPr txBox="1"/>
          <p:nvPr/>
        </p:nvSpPr>
        <p:spPr>
          <a:xfrm>
            <a:off x="3265714" y="3760316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60px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B6A9FB2-AAFC-0588-4560-4513E486372D}"/>
              </a:ext>
            </a:extLst>
          </p:cNvPr>
          <p:cNvCxnSpPr>
            <a:cxnSpLocks/>
          </p:cNvCxnSpPr>
          <p:nvPr/>
        </p:nvCxnSpPr>
        <p:spPr>
          <a:xfrm>
            <a:off x="2181496" y="4129648"/>
            <a:ext cx="535578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37D14BE-6028-4481-6619-1C2EB9631704}"/>
              </a:ext>
            </a:extLst>
          </p:cNvPr>
          <p:cNvSpPr txBox="1"/>
          <p:nvPr/>
        </p:nvSpPr>
        <p:spPr>
          <a:xfrm>
            <a:off x="2093258" y="3760316"/>
            <a:ext cx="7120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40px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7D475ED-FEF0-454A-C492-94273112461D}"/>
              </a:ext>
            </a:extLst>
          </p:cNvPr>
          <p:cNvCxnSpPr/>
          <p:nvPr/>
        </p:nvCxnSpPr>
        <p:spPr>
          <a:xfrm>
            <a:off x="2717074" y="4917989"/>
            <a:ext cx="7489607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8796242-8CA9-84C5-5A02-C7D32C3C8C6A}"/>
              </a:ext>
            </a:extLst>
          </p:cNvPr>
          <p:cNvSpPr txBox="1"/>
          <p:nvPr/>
        </p:nvSpPr>
        <p:spPr>
          <a:xfrm>
            <a:off x="5696183" y="5041911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66.67%</a:t>
            </a:r>
          </a:p>
        </p:txBody>
      </p:sp>
    </p:spTree>
    <p:extLst>
      <p:ext uri="{BB962C8B-B14F-4D97-AF65-F5344CB8AC3E}">
        <p14:creationId xmlns:p14="http://schemas.microsoft.com/office/powerpoint/2010/main" val="310640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A5D22875-69A3-79DD-FB28-BB63297F1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2826" y="259991"/>
            <a:ext cx="8193613" cy="4471697"/>
          </a:xfr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92F3CFC-9A9E-2757-CC80-937A330685C5}"/>
              </a:ext>
            </a:extLst>
          </p:cNvPr>
          <p:cNvCxnSpPr>
            <a:cxnSpLocks/>
          </p:cNvCxnSpPr>
          <p:nvPr/>
        </p:nvCxnSpPr>
        <p:spPr>
          <a:xfrm>
            <a:off x="3860750" y="730350"/>
            <a:ext cx="0" cy="21982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58A9312-9AAA-F589-4828-58AD9E3D9BAA}"/>
              </a:ext>
            </a:extLst>
          </p:cNvPr>
          <p:cNvCxnSpPr>
            <a:cxnSpLocks/>
          </p:cNvCxnSpPr>
          <p:nvPr/>
        </p:nvCxnSpPr>
        <p:spPr>
          <a:xfrm>
            <a:off x="3860731" y="1868959"/>
            <a:ext cx="0" cy="21982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C6E99B3-9670-7F69-4E1E-39058DE9EAE5}"/>
              </a:ext>
            </a:extLst>
          </p:cNvPr>
          <p:cNvCxnSpPr>
            <a:cxnSpLocks/>
          </p:cNvCxnSpPr>
          <p:nvPr/>
        </p:nvCxnSpPr>
        <p:spPr>
          <a:xfrm>
            <a:off x="3860741" y="1602972"/>
            <a:ext cx="0" cy="219820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BBC129F-F5E2-1966-5A7D-C04E4F1B1E4A}"/>
              </a:ext>
            </a:extLst>
          </p:cNvPr>
          <p:cNvSpPr txBox="1"/>
          <p:nvPr/>
        </p:nvSpPr>
        <p:spPr>
          <a:xfrm>
            <a:off x="3112134" y="627004"/>
            <a:ext cx="7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20px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E715D53-B81A-F392-C1D8-B033A80168EE}"/>
              </a:ext>
            </a:extLst>
          </p:cNvPr>
          <p:cNvSpPr txBox="1"/>
          <p:nvPr/>
        </p:nvSpPr>
        <p:spPr>
          <a:xfrm>
            <a:off x="3129528" y="1499627"/>
            <a:ext cx="73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20px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880857-2912-AE5E-9B20-CA465534DF0E}"/>
              </a:ext>
            </a:extLst>
          </p:cNvPr>
          <p:cNvSpPr txBox="1"/>
          <p:nvPr/>
        </p:nvSpPr>
        <p:spPr>
          <a:xfrm>
            <a:off x="3112128" y="1822792"/>
            <a:ext cx="74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20px</a:t>
            </a:r>
          </a:p>
        </p:txBody>
      </p:sp>
    </p:spTree>
    <p:extLst>
      <p:ext uri="{BB962C8B-B14F-4D97-AF65-F5344CB8AC3E}">
        <p14:creationId xmlns:p14="http://schemas.microsoft.com/office/powerpoint/2010/main" val="158006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D356B0-DB7F-95E6-EBDE-EF28D050A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37" y="2076994"/>
            <a:ext cx="11145926" cy="2704011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1D8CBAD-A60A-D0CD-4670-A312BA90B3F6}"/>
              </a:ext>
            </a:extLst>
          </p:cNvPr>
          <p:cNvCxnSpPr/>
          <p:nvPr/>
        </p:nvCxnSpPr>
        <p:spPr>
          <a:xfrm>
            <a:off x="2534194" y="3135086"/>
            <a:ext cx="0" cy="1306285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115493-1621-2C9A-ED10-D67E35EC062A}"/>
              </a:ext>
            </a:extLst>
          </p:cNvPr>
          <p:cNvSpPr txBox="1"/>
          <p:nvPr/>
        </p:nvSpPr>
        <p:spPr>
          <a:xfrm>
            <a:off x="1632857" y="3722914"/>
            <a:ext cx="8467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120px</a:t>
            </a:r>
          </a:p>
        </p:txBody>
      </p:sp>
    </p:spTree>
    <p:extLst>
      <p:ext uri="{BB962C8B-B14F-4D97-AF65-F5344CB8AC3E}">
        <p14:creationId xmlns:p14="http://schemas.microsoft.com/office/powerpoint/2010/main" val="8491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1DFEE-FC1B-6B43-658F-6100E934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&lt;</a:t>
            </a:r>
            <a:r>
              <a:rPr lang="it-IT" dirty="0" err="1"/>
              <a:t>footer</a:t>
            </a:r>
            <a:r>
              <a:rPr lang="it-IT" dirty="0"/>
              <a:t>&gt;</a:t>
            </a:r>
          </a:p>
        </p:txBody>
      </p:sp>
      <p:pic>
        <p:nvPicPr>
          <p:cNvPr id="5" name="Segnaposto contenuto 4" descr="Immagine che contiene Sito Web&#10;&#10;Descrizione generata automaticamente">
            <a:extLst>
              <a:ext uri="{FF2B5EF4-FFF2-40B4-BE49-F238E27FC236}">
                <a16:creationId xmlns:a16="http://schemas.microsoft.com/office/drawing/2014/main" id="{0045CD70-7169-AF46-10D9-8D8DAF0B2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338" y="1933302"/>
            <a:ext cx="10559817" cy="3004457"/>
          </a:xfr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3B87085-210F-4E7C-A70A-8A0498BCB935}"/>
              </a:ext>
            </a:extLst>
          </p:cNvPr>
          <p:cNvCxnSpPr>
            <a:cxnSpLocks/>
          </p:cNvCxnSpPr>
          <p:nvPr/>
        </p:nvCxnSpPr>
        <p:spPr>
          <a:xfrm>
            <a:off x="2730137" y="2826474"/>
            <a:ext cx="0" cy="1218112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EAA1992-6D9D-8C23-2BBB-217299687958}"/>
              </a:ext>
            </a:extLst>
          </p:cNvPr>
          <p:cNvSpPr txBox="1"/>
          <p:nvPr/>
        </p:nvSpPr>
        <p:spPr>
          <a:xfrm>
            <a:off x="1789611" y="3301637"/>
            <a:ext cx="8467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120px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F83F91-C277-FAD5-CB0B-25B22B7E8FB5}"/>
              </a:ext>
            </a:extLst>
          </p:cNvPr>
          <p:cNvCxnSpPr>
            <a:cxnSpLocks/>
          </p:cNvCxnSpPr>
          <p:nvPr/>
        </p:nvCxnSpPr>
        <p:spPr>
          <a:xfrm>
            <a:off x="2730137" y="4044586"/>
            <a:ext cx="0" cy="893173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893DC3-3500-6BD8-4651-8C7B849CC1CB}"/>
              </a:ext>
            </a:extLst>
          </p:cNvPr>
          <p:cNvSpPr txBox="1"/>
          <p:nvPr/>
        </p:nvSpPr>
        <p:spPr>
          <a:xfrm>
            <a:off x="1883430" y="4306506"/>
            <a:ext cx="8467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100px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AF08795-06C2-6554-5BF5-56855EF22CE5}"/>
              </a:ext>
            </a:extLst>
          </p:cNvPr>
          <p:cNvSpPr txBox="1"/>
          <p:nvPr/>
        </p:nvSpPr>
        <p:spPr>
          <a:xfrm>
            <a:off x="626338" y="5551714"/>
            <a:ext cx="1055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Ho impostato display: </a:t>
            </a:r>
            <a:r>
              <a:rPr lang="it-IT" dirty="0" err="1"/>
              <a:t>flex</a:t>
            </a:r>
            <a:r>
              <a:rPr lang="it-IT" dirty="0"/>
              <a:t> nel &lt;</a:t>
            </a:r>
            <a:r>
              <a:rPr lang="it-IT" dirty="0" err="1"/>
              <a:t>footer</a:t>
            </a:r>
            <a:r>
              <a:rPr lang="it-IT" dirty="0"/>
              <a:t>&gt; con </a:t>
            </a:r>
            <a:r>
              <a:rPr lang="it-IT" dirty="0" err="1"/>
              <a:t>align</a:t>
            </a:r>
            <a:r>
              <a:rPr lang="it-IT" dirty="0"/>
              <a:t>-items: center e </a:t>
            </a:r>
            <a:r>
              <a:rPr lang="it-IT" dirty="0" err="1"/>
              <a:t>justify-content</a:t>
            </a:r>
            <a:r>
              <a:rPr lang="it-IT" dirty="0"/>
              <a:t>: center per centrare il testo.</a:t>
            </a:r>
          </a:p>
        </p:txBody>
      </p:sp>
    </p:spTree>
    <p:extLst>
      <p:ext uri="{BB962C8B-B14F-4D97-AF65-F5344CB8AC3E}">
        <p14:creationId xmlns:p14="http://schemas.microsoft.com/office/powerpoint/2010/main" val="75508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A441D4-E171-2BDC-CC25-602B0BD9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30" y="0"/>
            <a:ext cx="10895106" cy="1325563"/>
          </a:xfrm>
        </p:spPr>
        <p:txBody>
          <a:bodyPr/>
          <a:lstStyle/>
          <a:p>
            <a:pPr algn="ctr"/>
            <a:r>
              <a:rPr lang="it-IT" dirty="0"/>
              <a:t>Mobile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F43118-804E-05DD-9044-D39ECC4A0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447" y="586881"/>
            <a:ext cx="2600478" cy="5684238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D63389-3092-A2E6-0C83-9978D859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6843" y="586881"/>
            <a:ext cx="2896710" cy="56842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624348-D0B1-8413-AACE-7ED4779B2819}"/>
              </a:ext>
            </a:extLst>
          </p:cNvPr>
          <p:cNvSpPr txBox="1"/>
          <p:nvPr/>
        </p:nvSpPr>
        <p:spPr>
          <a:xfrm>
            <a:off x="3737119" y="2136338"/>
            <a:ext cx="4421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Ho impostato che al di sotto dei 500px di larghezza della pagina la font-size diminuirà, l’altezza dell’</a:t>
            </a:r>
            <a:r>
              <a:rPr lang="it-IT" dirty="0" err="1"/>
              <a:t>header</a:t>
            </a:r>
            <a:r>
              <a:rPr lang="it-IT" dirty="0"/>
              <a:t> sarà di 250px, il </a:t>
            </a:r>
            <a:r>
              <a:rPr lang="it-IT" dirty="0" err="1"/>
              <a:t>padding</a:t>
            </a:r>
            <a:r>
              <a:rPr lang="it-IT" dirty="0"/>
              <a:t> degli elementi &lt;a&gt; nel &lt;</a:t>
            </a:r>
            <a:r>
              <a:rPr lang="it-IT" dirty="0" err="1"/>
              <a:t>nav</a:t>
            </a:r>
            <a:r>
              <a:rPr lang="it-IT" dirty="0"/>
              <a:t>&gt; sarà 7px, diminuirà il margine tra gli indici dei paragrafi e questi ultimi a 20px, la larghezza dei paragrafi aumenterà dal 66.67% all’85%, e l’altezza del </a:t>
            </a:r>
            <a:r>
              <a:rPr lang="it-IT" dirty="0" err="1"/>
              <a:t>footer</a:t>
            </a:r>
            <a:r>
              <a:rPr lang="it-IT" dirty="0"/>
              <a:t> diminuirà a 50px.</a:t>
            </a:r>
          </a:p>
        </p:txBody>
      </p:sp>
    </p:spTree>
    <p:extLst>
      <p:ext uri="{BB962C8B-B14F-4D97-AF65-F5344CB8AC3E}">
        <p14:creationId xmlns:p14="http://schemas.microsoft.com/office/powerpoint/2010/main" val="119395459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_2SEEDS">
      <a:dk1>
        <a:srgbClr val="000000"/>
      </a:dk1>
      <a:lt1>
        <a:srgbClr val="FFFFFF"/>
      </a:lt1>
      <a:dk2>
        <a:srgbClr val="1E362D"/>
      </a:dk2>
      <a:lt2>
        <a:srgbClr val="E8E4E2"/>
      </a:lt2>
      <a:accent1>
        <a:srgbClr val="17A3D5"/>
      </a:accent1>
      <a:accent2>
        <a:srgbClr val="20B59D"/>
      </a:accent2>
      <a:accent3>
        <a:srgbClr val="2966E7"/>
      </a:accent3>
      <a:accent4>
        <a:srgbClr val="D54917"/>
      </a:accent4>
      <a:accent5>
        <a:srgbClr val="CE9825"/>
      </a:accent5>
      <a:accent6>
        <a:srgbClr val="9BA912"/>
      </a:accent6>
      <a:hlink>
        <a:srgbClr val="BF603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203</Words>
  <Application>Microsoft Macintosh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Mini Homework 1</vt:lpstr>
      <vt:lpstr>&lt;nav&gt;</vt:lpstr>
      <vt:lpstr>&lt;header&gt;</vt:lpstr>
      <vt:lpstr>Presentazione standard di PowerPoint</vt:lpstr>
      <vt:lpstr>&lt;section&gt;</vt:lpstr>
      <vt:lpstr>Presentazione standard di PowerPoint</vt:lpstr>
      <vt:lpstr>Presentazione standard di PowerPoint</vt:lpstr>
      <vt:lpstr>&lt;footer&gt;</vt:lpstr>
      <vt:lpstr>Mobile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Homework 1</dc:title>
  <dc:creator>FABRIZIO ITALIA</dc:creator>
  <cp:lastModifiedBy>FABRIZIO ITALIA</cp:lastModifiedBy>
  <cp:revision>19</cp:revision>
  <dcterms:created xsi:type="dcterms:W3CDTF">2023-03-23T17:09:35Z</dcterms:created>
  <dcterms:modified xsi:type="dcterms:W3CDTF">2023-03-24T19:04:15Z</dcterms:modified>
</cp:coreProperties>
</file>